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 Bold" panose="020B0604020202020204" charset="0"/>
      <p:regular r:id="rId31"/>
    </p:embeddedFont>
    <p:embeddedFont>
      <p:font typeface="Canva Sans" panose="020B0604020202020204" charset="0"/>
      <p:regular r:id="rId32"/>
    </p:embeddedFont>
    <p:embeddedFont>
      <p:font typeface="Droid Arabic Kufi" panose="020B0604020202020204" charset="0"/>
      <p:regular r:id="rId33"/>
    </p:embeddedFont>
    <p:embeddedFont>
      <p:font typeface="Droid Arabic Naskh Bold" panose="020B0604020202020204" charset="0"/>
      <p:regular r:id="rId34"/>
    </p:embeddedFont>
    <p:embeddedFont>
      <p:font typeface="BM Hanna" panose="020B0604020202020204" charset="-127"/>
      <p:regular r:id="rId35"/>
    </p:embeddedFont>
    <p:embeddedFont>
      <p:font typeface="XM Vahid Bold" panose="020B0604020202020204" charset="-78"/>
      <p:regular r:id="rId36"/>
    </p:embeddedFont>
    <p:embeddedFont>
      <p:font typeface="Canva Sans Bold Italic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9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39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8137" y="957473"/>
            <a:ext cx="12296817" cy="355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9"/>
              </a:lnSpc>
            </a:pPr>
            <a:r>
              <a:rPr lang="en-US" sz="13979">
                <a:solidFill>
                  <a:srgbClr val="FFFFFF"/>
                </a:solidFill>
                <a:latin typeface="BM Hanna"/>
              </a:rPr>
              <a:t>OUR </a:t>
            </a:r>
          </a:p>
          <a:p>
            <a:pPr marL="0" lvl="0" indent="0" algn="ctr">
              <a:lnSpc>
                <a:spcPts val="13559"/>
              </a:lnSpc>
              <a:spcBef>
                <a:spcPct val="0"/>
              </a:spcBef>
            </a:pPr>
            <a:r>
              <a:rPr lang="en-US" sz="13979">
                <a:solidFill>
                  <a:srgbClr val="FFFFFF"/>
                </a:solidFill>
                <a:latin typeface="BM Hanna"/>
              </a:rPr>
              <a:t>DRONE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63095" y="5752848"/>
            <a:ext cx="6561811" cy="1212850"/>
            <a:chOff x="0" y="0"/>
            <a:chExt cx="1728214" cy="319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8214" cy="319434"/>
            </a:xfrm>
            <a:custGeom>
              <a:avLst/>
              <a:gdLst/>
              <a:ahLst/>
              <a:cxnLst/>
              <a:rect l="l" t="t" r="r" b="b"/>
              <a:pathLst>
                <a:path w="1728214" h="319434">
                  <a:moveTo>
                    <a:pt x="117985" y="0"/>
                  </a:moveTo>
                  <a:lnTo>
                    <a:pt x="1610229" y="0"/>
                  </a:lnTo>
                  <a:cubicBezTo>
                    <a:pt x="1641520" y="0"/>
                    <a:pt x="1671530" y="12430"/>
                    <a:pt x="1693657" y="34557"/>
                  </a:cubicBezTo>
                  <a:cubicBezTo>
                    <a:pt x="1715783" y="56683"/>
                    <a:pt x="1728214" y="86693"/>
                    <a:pt x="1728214" y="117985"/>
                  </a:cubicBezTo>
                  <a:lnTo>
                    <a:pt x="1728214" y="201449"/>
                  </a:lnTo>
                  <a:cubicBezTo>
                    <a:pt x="1728214" y="232741"/>
                    <a:pt x="1715783" y="262751"/>
                    <a:pt x="1693657" y="284877"/>
                  </a:cubicBezTo>
                  <a:cubicBezTo>
                    <a:pt x="1671530" y="307003"/>
                    <a:pt x="1641520" y="319434"/>
                    <a:pt x="1610229" y="319434"/>
                  </a:cubicBezTo>
                  <a:lnTo>
                    <a:pt x="117985" y="319434"/>
                  </a:lnTo>
                  <a:cubicBezTo>
                    <a:pt x="86693" y="319434"/>
                    <a:pt x="56683" y="307003"/>
                    <a:pt x="34557" y="284877"/>
                  </a:cubicBezTo>
                  <a:cubicBezTo>
                    <a:pt x="12430" y="262751"/>
                    <a:pt x="0" y="232741"/>
                    <a:pt x="0" y="201449"/>
                  </a:cubicBezTo>
                  <a:lnTo>
                    <a:pt x="0" y="117985"/>
                  </a:lnTo>
                  <a:cubicBezTo>
                    <a:pt x="0" y="86693"/>
                    <a:pt x="12430" y="56683"/>
                    <a:pt x="34557" y="34557"/>
                  </a:cubicBezTo>
                  <a:cubicBezTo>
                    <a:pt x="56683" y="12430"/>
                    <a:pt x="86693" y="0"/>
                    <a:pt x="11798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728214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98693" y="-662043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32846" y="3715923"/>
            <a:ext cx="6801516" cy="6801516"/>
          </a:xfrm>
          <a:custGeom>
            <a:avLst/>
            <a:gdLst/>
            <a:ahLst/>
            <a:cxnLst/>
            <a:rect l="l" t="t" r="r" b="b"/>
            <a:pathLst>
              <a:path w="6801516" h="6801516">
                <a:moveTo>
                  <a:pt x="0" y="0"/>
                </a:moveTo>
                <a:lnTo>
                  <a:pt x="6801516" y="0"/>
                </a:lnTo>
                <a:lnTo>
                  <a:pt x="6801516" y="6801516"/>
                </a:lnTo>
                <a:lnTo>
                  <a:pt x="0" y="680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28832" y="5746665"/>
            <a:ext cx="6396073" cy="126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68"/>
              </a:lnSpc>
            </a:pPr>
            <a:r>
              <a:rPr lang="en-US" sz="3898">
                <a:solidFill>
                  <a:srgbClr val="000000"/>
                </a:solidFill>
                <a:latin typeface="Canva Sans Bold"/>
              </a:rPr>
              <a:t>Presented By : Prosigner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6772" y="4138218"/>
            <a:ext cx="8431855" cy="4716569"/>
          </a:xfrm>
          <a:custGeom>
            <a:avLst/>
            <a:gdLst/>
            <a:ahLst/>
            <a:cxnLst/>
            <a:rect l="l" t="t" r="r" b="b"/>
            <a:pathLst>
              <a:path w="8431855" h="4716569">
                <a:moveTo>
                  <a:pt x="0" y="0"/>
                </a:moveTo>
                <a:lnTo>
                  <a:pt x="8431856" y="0"/>
                </a:lnTo>
                <a:lnTo>
                  <a:pt x="8431856" y="4716569"/>
                </a:lnTo>
                <a:lnTo>
                  <a:pt x="0" y="4716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63094" y="4882648"/>
            <a:ext cx="8162988" cy="4862269"/>
          </a:xfrm>
          <a:custGeom>
            <a:avLst/>
            <a:gdLst/>
            <a:ahLst/>
            <a:cxnLst/>
            <a:rect l="l" t="t" r="r" b="b"/>
            <a:pathLst>
              <a:path w="8162988" h="4862269">
                <a:moveTo>
                  <a:pt x="0" y="0"/>
                </a:moveTo>
                <a:lnTo>
                  <a:pt x="8162988" y="0"/>
                </a:lnTo>
                <a:lnTo>
                  <a:pt x="8162988" y="4862270"/>
                </a:lnTo>
                <a:lnTo>
                  <a:pt x="0" y="4862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48571" y="350105"/>
            <a:ext cx="7266027" cy="10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0"/>
              </a:lnSpc>
              <a:spcBef>
                <a:spcPct val="0"/>
              </a:spcBef>
            </a:pPr>
            <a:r>
              <a:rPr lang="en-US" sz="6277">
                <a:solidFill>
                  <a:srgbClr val="FFFFFF"/>
                </a:solidFill>
                <a:latin typeface="Canva Sans Bold"/>
              </a:rPr>
              <a:t>Colors Of the Intro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8118" y="1213244"/>
            <a:ext cx="10534934" cy="8229600"/>
            <a:chOff x="0" y="0"/>
            <a:chExt cx="277463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4633" cy="2167467"/>
            </a:xfrm>
            <a:custGeom>
              <a:avLst/>
              <a:gdLst/>
              <a:ahLst/>
              <a:cxnLst/>
              <a:rect l="l" t="t" r="r" b="b"/>
              <a:pathLst>
                <a:path w="2774633" h="2167467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32593" y="-476467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70688" y="30898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6127" y="3962794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35861" y="1815518"/>
            <a:ext cx="7941018" cy="131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MODELLING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3869" y="3637311"/>
            <a:ext cx="8010236" cy="352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 Build the basic structure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Start with Basic Shapes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Creating Main Body of Drone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Create GateWay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Add Details</a:t>
            </a:r>
          </a:p>
          <a:p>
            <a:pPr algn="just">
              <a:lnSpc>
                <a:spcPts val="3952"/>
              </a:lnSpc>
            </a:pPr>
            <a:endParaRPr lang="en-US" sz="323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3396" y="3119133"/>
            <a:ext cx="9986015" cy="4595038"/>
          </a:xfrm>
          <a:custGeom>
            <a:avLst/>
            <a:gdLst/>
            <a:ahLst/>
            <a:cxnLst/>
            <a:rect l="l" t="t" r="r" b="b"/>
            <a:pathLst>
              <a:path w="9986015" h="4595038">
                <a:moveTo>
                  <a:pt x="0" y="0"/>
                </a:moveTo>
                <a:lnTo>
                  <a:pt x="9986015" y="0"/>
                </a:lnTo>
                <a:lnTo>
                  <a:pt x="9986015" y="4595039"/>
                </a:lnTo>
                <a:lnTo>
                  <a:pt x="0" y="4595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0269" y="3119133"/>
            <a:ext cx="7073974" cy="6139167"/>
          </a:xfrm>
          <a:custGeom>
            <a:avLst/>
            <a:gdLst/>
            <a:ahLst/>
            <a:cxnLst/>
            <a:rect l="l" t="t" r="r" b="b"/>
            <a:pathLst>
              <a:path w="7073974" h="6139167">
                <a:moveTo>
                  <a:pt x="0" y="0"/>
                </a:moveTo>
                <a:lnTo>
                  <a:pt x="7073974" y="0"/>
                </a:lnTo>
                <a:lnTo>
                  <a:pt x="7073974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58372" y="1916211"/>
            <a:ext cx="5974637" cy="4280471"/>
          </a:xfrm>
          <a:custGeom>
            <a:avLst/>
            <a:gdLst/>
            <a:ahLst/>
            <a:cxnLst/>
            <a:rect l="l" t="t" r="r" b="b"/>
            <a:pathLst>
              <a:path w="5974637" h="4280471">
                <a:moveTo>
                  <a:pt x="0" y="0"/>
                </a:moveTo>
                <a:lnTo>
                  <a:pt x="5974637" y="0"/>
                </a:lnTo>
                <a:lnTo>
                  <a:pt x="5974637" y="4280471"/>
                </a:lnTo>
                <a:lnTo>
                  <a:pt x="0" y="4280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9782" y="2755248"/>
            <a:ext cx="9534467" cy="73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5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Canva Sans"/>
              </a:rPr>
              <a:t>                </a:t>
            </a:r>
            <a:r>
              <a:rPr lang="en-US" sz="2889" u="sng">
                <a:solidFill>
                  <a:srgbClr val="FFFFFF"/>
                </a:solidFill>
                <a:latin typeface="Canva Sans Bold"/>
              </a:rPr>
              <a:t>We used the main concepts in it like:</a:t>
            </a:r>
          </a:p>
          <a:p>
            <a:pPr algn="ctr">
              <a:lnSpc>
                <a:spcPts val="3755"/>
              </a:lnSpc>
              <a:spcBef>
                <a:spcPct val="0"/>
              </a:spcBef>
            </a:pPr>
            <a:endParaRPr lang="en-US" sz="2889" u="sng">
              <a:solidFill>
                <a:srgbClr val="FFFFFF"/>
              </a:solidFill>
              <a:latin typeface="Canva Sans Bold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adding new shape(Shift+A 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Controlling subdivision modifier value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Add new extensions from Add-ones(loops_extra Objects)</a:t>
            </a: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Scaling(S)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Changing body Position(G)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Rotation(R)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Add Bevels(ctrl+b)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  <a:p>
            <a:pPr marL="559666" lvl="1" indent="-279833" algn="l">
              <a:lnSpc>
                <a:spcPts val="3369"/>
              </a:lnSpc>
              <a:buFont typeface="Arial"/>
              <a:buChar char="•"/>
            </a:pPr>
            <a:r>
              <a:rPr lang="en-US" sz="2592">
                <a:solidFill>
                  <a:srgbClr val="FFFFFF"/>
                </a:solidFill>
                <a:latin typeface="Canva Sans"/>
              </a:rPr>
              <a:t>Adding loopcut (ctrl+r)</a:t>
            </a:r>
          </a:p>
          <a:p>
            <a:pPr algn="l">
              <a:lnSpc>
                <a:spcPts val="3369"/>
              </a:lnSpc>
            </a:pPr>
            <a:endParaRPr lang="en-US" sz="2592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02522" y="350105"/>
            <a:ext cx="5958126" cy="10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160"/>
              </a:lnSpc>
              <a:spcBef>
                <a:spcPct val="0"/>
              </a:spcBef>
            </a:pPr>
            <a:r>
              <a:rPr lang="en-US" sz="6277">
                <a:solidFill>
                  <a:srgbClr val="FFFFFF"/>
                </a:solidFill>
                <a:latin typeface="Canva Sans Bold"/>
              </a:rPr>
              <a:t>The Main Body</a:t>
            </a:r>
            <a:r>
              <a:rPr lang="ar-EG" sz="6277">
                <a:solidFill>
                  <a:srgbClr val="FFFFFF"/>
                </a:solidFill>
                <a:latin typeface="Canva Sans Bold"/>
                <a:rtl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9410293" y="6188541"/>
            <a:ext cx="5802895" cy="3867212"/>
          </a:xfrm>
          <a:custGeom>
            <a:avLst/>
            <a:gdLst/>
            <a:ahLst/>
            <a:cxnLst/>
            <a:rect l="l" t="t" r="r" b="b"/>
            <a:pathLst>
              <a:path w="5802895" h="3867212">
                <a:moveTo>
                  <a:pt x="0" y="0"/>
                </a:moveTo>
                <a:lnTo>
                  <a:pt x="5802895" y="0"/>
                </a:lnTo>
                <a:lnTo>
                  <a:pt x="5802895" y="3867212"/>
                </a:lnTo>
                <a:lnTo>
                  <a:pt x="0" y="3867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008034"/>
            <a:ext cx="14408715" cy="728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Adding  Inset Faces (i)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Extrude process(e)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Box Selection(Shift+b)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Duplicate the object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3444"/>
              </a:lnSpc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      (Shift+d || Alt+Shist+d(symmetric duplicate)</a:t>
            </a: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Centring(Shift+c)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Front view and Right view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Edit mode(vertex_Edge_Face)</a:t>
            </a:r>
          </a:p>
          <a:p>
            <a:pPr algn="l">
              <a:lnSpc>
                <a:spcPts val="3444"/>
              </a:lnSpc>
            </a:pPr>
            <a:endParaRPr lang="en-US" sz="2649">
              <a:solidFill>
                <a:srgbClr val="FFFFFF"/>
              </a:solidFill>
              <a:latin typeface="Canva Sans"/>
            </a:endParaRPr>
          </a:p>
          <a:p>
            <a:pPr marL="572091" lvl="1" indent="-286045" algn="l">
              <a:lnSpc>
                <a:spcPts val="3444"/>
              </a:lnSpc>
              <a:buFont typeface="Arial"/>
              <a:buChar char="•"/>
            </a:pPr>
            <a:r>
              <a:rPr lang="en-US" sz="2649">
                <a:solidFill>
                  <a:srgbClr val="FFFFFF"/>
                </a:solidFill>
                <a:latin typeface="Canva Sans"/>
              </a:rPr>
              <a:t>Repeat(shift+r)</a:t>
            </a:r>
          </a:p>
          <a:p>
            <a:pPr marL="572091" lvl="1" indent="-286045" algn="ctr">
              <a:lnSpc>
                <a:spcPts val="3444"/>
              </a:lnSpc>
              <a:buFont typeface="Arial"/>
              <a:buChar char="•"/>
            </a:pPr>
            <a:endParaRPr lang="en-US" sz="264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963648" y="6172460"/>
            <a:ext cx="6985089" cy="3652280"/>
          </a:xfrm>
          <a:custGeom>
            <a:avLst/>
            <a:gdLst/>
            <a:ahLst/>
            <a:cxnLst/>
            <a:rect l="l" t="t" r="r" b="b"/>
            <a:pathLst>
              <a:path w="6985089" h="3652280">
                <a:moveTo>
                  <a:pt x="0" y="0"/>
                </a:moveTo>
                <a:lnTo>
                  <a:pt x="6985089" y="0"/>
                </a:lnTo>
                <a:lnTo>
                  <a:pt x="6985089" y="3652280"/>
                </a:lnTo>
                <a:lnTo>
                  <a:pt x="0" y="3652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" t="-1915" r="-10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63648" y="1879527"/>
            <a:ext cx="6985089" cy="3431297"/>
          </a:xfrm>
          <a:custGeom>
            <a:avLst/>
            <a:gdLst/>
            <a:ahLst/>
            <a:cxnLst/>
            <a:rect l="l" t="t" r="r" b="b"/>
            <a:pathLst>
              <a:path w="6985089" h="3431297">
                <a:moveTo>
                  <a:pt x="0" y="0"/>
                </a:moveTo>
                <a:lnTo>
                  <a:pt x="6985089" y="0"/>
                </a:lnTo>
                <a:lnTo>
                  <a:pt x="6985089" y="3431297"/>
                </a:lnTo>
                <a:lnTo>
                  <a:pt x="0" y="3431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351" b="-235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02522" y="350105"/>
            <a:ext cx="5958126" cy="10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160"/>
              </a:lnSpc>
              <a:spcBef>
                <a:spcPct val="0"/>
              </a:spcBef>
            </a:pPr>
            <a:r>
              <a:rPr lang="en-US" sz="6277">
                <a:solidFill>
                  <a:srgbClr val="FFFFFF"/>
                </a:solidFill>
                <a:latin typeface="Canva Sans Bold"/>
              </a:rPr>
              <a:t>The Main Body</a:t>
            </a:r>
            <a:r>
              <a:rPr lang="ar-EG" sz="6277">
                <a:solidFill>
                  <a:srgbClr val="FFFFFF"/>
                </a:solidFill>
                <a:latin typeface="Canva Sans Bold"/>
                <a:rtl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524" y="4510209"/>
            <a:ext cx="6457018" cy="4485400"/>
          </a:xfrm>
          <a:custGeom>
            <a:avLst/>
            <a:gdLst/>
            <a:ahLst/>
            <a:cxnLst/>
            <a:rect l="l" t="t" r="r" b="b"/>
            <a:pathLst>
              <a:path w="6457018" h="4485400">
                <a:moveTo>
                  <a:pt x="0" y="0"/>
                </a:moveTo>
                <a:lnTo>
                  <a:pt x="6457018" y="0"/>
                </a:lnTo>
                <a:lnTo>
                  <a:pt x="6457018" y="4485401"/>
                </a:lnTo>
                <a:lnTo>
                  <a:pt x="0" y="4485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25" r="-3625" b="-967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00627" y="3499469"/>
            <a:ext cx="10300103" cy="6071467"/>
          </a:xfrm>
          <a:custGeom>
            <a:avLst/>
            <a:gdLst/>
            <a:ahLst/>
            <a:cxnLst/>
            <a:rect l="l" t="t" r="r" b="b"/>
            <a:pathLst>
              <a:path w="10300103" h="6071467">
                <a:moveTo>
                  <a:pt x="0" y="0"/>
                </a:moveTo>
                <a:lnTo>
                  <a:pt x="10300103" y="0"/>
                </a:lnTo>
                <a:lnTo>
                  <a:pt x="10300103" y="6071466"/>
                </a:lnTo>
                <a:lnTo>
                  <a:pt x="0" y="6071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92815" y="206143"/>
            <a:ext cx="6314579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shift s--&gt;cursor to world origin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shift A-plane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extrote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Alt-D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Repeat(</a:t>
            </a:r>
            <a:r>
              <a:rPr lang="en-US" sz="3600" dirty="0" err="1">
                <a:solidFill>
                  <a:schemeClr val="bg1"/>
                </a:solidFill>
              </a:rPr>
              <a:t>shift+r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ts val="4759"/>
              </a:lnSpc>
            </a:pPr>
            <a:endParaRPr lang="en-US" sz="3600" dirty="0">
              <a:solidFill>
                <a:schemeClr val="bg1"/>
              </a:solidFill>
              <a:latin typeface="Droid Arabic Kuf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242" y="315450"/>
            <a:ext cx="5522818" cy="318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Scaling(S)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Adding loopcut (ctrl+r)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Add Bevels(ctrl+b)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inset face(i)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j-join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Extrude process(e)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769">
                <a:solidFill>
                  <a:srgbClr val="FFFFFF"/>
                </a:solidFill>
                <a:latin typeface="Canva Sans"/>
              </a:rPr>
              <a:t>f-fill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66064" y="-140509"/>
            <a:ext cx="7384348" cy="3397888"/>
          </a:xfrm>
          <a:custGeom>
            <a:avLst/>
            <a:gdLst/>
            <a:ahLst/>
            <a:cxnLst/>
            <a:rect l="l" t="t" r="r" b="b"/>
            <a:pathLst>
              <a:path w="7384348" h="3397888">
                <a:moveTo>
                  <a:pt x="0" y="0"/>
                </a:moveTo>
                <a:lnTo>
                  <a:pt x="7384348" y="0"/>
                </a:lnTo>
                <a:lnTo>
                  <a:pt x="7384348" y="3397888"/>
                </a:lnTo>
                <a:lnTo>
                  <a:pt x="0" y="3397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11684"/>
            <a:ext cx="4584702" cy="7029621"/>
          </a:xfrm>
          <a:custGeom>
            <a:avLst/>
            <a:gdLst/>
            <a:ahLst/>
            <a:cxnLst/>
            <a:rect l="l" t="t" r="r" b="b"/>
            <a:pathLst>
              <a:path w="4584702" h="7029621">
                <a:moveTo>
                  <a:pt x="0" y="0"/>
                </a:moveTo>
                <a:lnTo>
                  <a:pt x="4584702" y="0"/>
                </a:lnTo>
                <a:lnTo>
                  <a:pt x="4584702" y="7029621"/>
                </a:lnTo>
                <a:lnTo>
                  <a:pt x="0" y="7029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3524" t="-1829" b="-585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94557" y="3411684"/>
            <a:ext cx="4428229" cy="7029621"/>
          </a:xfrm>
          <a:custGeom>
            <a:avLst/>
            <a:gdLst/>
            <a:ahLst/>
            <a:cxnLst/>
            <a:rect l="l" t="t" r="r" b="b"/>
            <a:pathLst>
              <a:path w="4428229" h="7029621">
                <a:moveTo>
                  <a:pt x="0" y="0"/>
                </a:moveTo>
                <a:lnTo>
                  <a:pt x="4428228" y="0"/>
                </a:lnTo>
                <a:lnTo>
                  <a:pt x="4428228" y="7029621"/>
                </a:lnTo>
                <a:lnTo>
                  <a:pt x="0" y="7029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0728" t="-35022" b="-672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52455" y="3593063"/>
            <a:ext cx="3906845" cy="6666863"/>
          </a:xfrm>
          <a:custGeom>
            <a:avLst/>
            <a:gdLst/>
            <a:ahLst/>
            <a:cxnLst/>
            <a:rect l="l" t="t" r="r" b="b"/>
            <a:pathLst>
              <a:path w="3906845" h="6666863">
                <a:moveTo>
                  <a:pt x="0" y="0"/>
                </a:moveTo>
                <a:lnTo>
                  <a:pt x="3906845" y="0"/>
                </a:lnTo>
                <a:lnTo>
                  <a:pt x="3906845" y="6666863"/>
                </a:lnTo>
                <a:lnTo>
                  <a:pt x="0" y="6666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3855" t="-80478" b="-538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069909"/>
            <a:ext cx="9393142" cy="7653268"/>
            <a:chOff x="0" y="0"/>
            <a:chExt cx="2473914" cy="2015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90764" y="3069909"/>
            <a:ext cx="6317016" cy="6317016"/>
          </a:xfrm>
          <a:custGeom>
            <a:avLst/>
            <a:gdLst/>
            <a:ahLst/>
            <a:cxnLst/>
            <a:rect l="l" t="t" r="r" b="b"/>
            <a:pathLst>
              <a:path w="6317016" h="6317016">
                <a:moveTo>
                  <a:pt x="0" y="0"/>
                </a:moveTo>
                <a:lnTo>
                  <a:pt x="6317016" y="0"/>
                </a:lnTo>
                <a:lnTo>
                  <a:pt x="6317016" y="6317016"/>
                </a:lnTo>
                <a:lnTo>
                  <a:pt x="0" y="6317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6671" y="3917951"/>
            <a:ext cx="8177199" cy="131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MATERIALS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8225" y="5674396"/>
            <a:ext cx="9393142" cy="418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512" lvl="1" indent="-352756" algn="just">
              <a:lnSpc>
                <a:spcPts val="4901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Canva Sans Bold"/>
              </a:rPr>
              <a:t>Surface Properties For Drone And Intro </a:t>
            </a:r>
          </a:p>
          <a:p>
            <a:pPr algn="just">
              <a:lnSpc>
                <a:spcPts val="4901"/>
              </a:lnSpc>
            </a:pPr>
            <a:r>
              <a:rPr lang="en-US" sz="3267">
                <a:solidFill>
                  <a:srgbClr val="000000"/>
                </a:solidFill>
                <a:latin typeface="Canva Sans Bold"/>
              </a:rPr>
              <a:t>(color,reflectivity,transparency, roughness)</a:t>
            </a:r>
          </a:p>
          <a:p>
            <a:pPr algn="just">
              <a:lnSpc>
                <a:spcPts val="4901"/>
              </a:lnSpc>
            </a:pPr>
            <a:endParaRPr lang="en-US" sz="3267">
              <a:solidFill>
                <a:srgbClr val="000000"/>
              </a:solidFill>
              <a:latin typeface="Canva Sans Bold"/>
            </a:endParaRPr>
          </a:p>
          <a:p>
            <a:pPr marL="705512" lvl="1" indent="-352756" algn="just">
              <a:lnSpc>
                <a:spcPts val="4901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Canva Sans Bold"/>
              </a:rPr>
              <a:t>Materials Creation</a:t>
            </a:r>
          </a:p>
          <a:p>
            <a:pPr marL="705512" lvl="1" indent="-352756" algn="just">
              <a:lnSpc>
                <a:spcPts val="4901"/>
              </a:lnSpc>
              <a:buFont typeface="Arial"/>
              <a:buChar char="•"/>
            </a:pPr>
            <a:r>
              <a:rPr lang="en-US" sz="3267">
                <a:solidFill>
                  <a:srgbClr val="000000"/>
                </a:solidFill>
                <a:latin typeface="Canva Sans Bold"/>
              </a:rPr>
              <a:t>Add Lighting</a:t>
            </a:r>
          </a:p>
          <a:p>
            <a:pPr algn="just">
              <a:lnSpc>
                <a:spcPts val="4901"/>
              </a:lnSpc>
            </a:pPr>
            <a:endParaRPr lang="en-US" sz="3267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3992"/>
              </a:lnSpc>
            </a:pPr>
            <a:endParaRPr lang="en-US" sz="326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5721" y="2367335"/>
            <a:ext cx="5822021" cy="4814191"/>
          </a:xfrm>
          <a:custGeom>
            <a:avLst/>
            <a:gdLst/>
            <a:ahLst/>
            <a:cxnLst/>
            <a:rect l="l" t="t" r="r" b="b"/>
            <a:pathLst>
              <a:path w="5822021" h="4814191">
                <a:moveTo>
                  <a:pt x="0" y="0"/>
                </a:moveTo>
                <a:lnTo>
                  <a:pt x="5822022" y="0"/>
                </a:lnTo>
                <a:lnTo>
                  <a:pt x="5822022" y="4814191"/>
                </a:lnTo>
                <a:lnTo>
                  <a:pt x="0" y="481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02737" y="2367335"/>
            <a:ext cx="6732195" cy="4814191"/>
          </a:xfrm>
          <a:custGeom>
            <a:avLst/>
            <a:gdLst/>
            <a:ahLst/>
            <a:cxnLst/>
            <a:rect l="l" t="t" r="r" b="b"/>
            <a:pathLst>
              <a:path w="6732195" h="4814191">
                <a:moveTo>
                  <a:pt x="0" y="0"/>
                </a:moveTo>
                <a:lnTo>
                  <a:pt x="6732195" y="0"/>
                </a:lnTo>
                <a:lnTo>
                  <a:pt x="6732195" y="4814191"/>
                </a:lnTo>
                <a:lnTo>
                  <a:pt x="0" y="4814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95851"/>
            <a:ext cx="8053727" cy="12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759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Add Sun Light and Control it (Rotation (R)+ Z )</a:t>
            </a:r>
            <a:endParaRPr lang="en-US" sz="4400" dirty="0">
              <a:solidFill>
                <a:schemeClr val="bg1"/>
              </a:solidFill>
              <a:latin typeface="Droid Arabic Kuf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00959" y="695851"/>
            <a:ext cx="341983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759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Add Area Lights </a:t>
            </a:r>
            <a:endParaRPr lang="en-US" sz="4000" dirty="0">
              <a:solidFill>
                <a:schemeClr val="bg1"/>
              </a:solidFill>
              <a:latin typeface="Droid Arabic Kuf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33510" y="1028700"/>
            <a:ext cx="8525790" cy="6296345"/>
          </a:xfrm>
          <a:custGeom>
            <a:avLst/>
            <a:gdLst/>
            <a:ahLst/>
            <a:cxnLst/>
            <a:rect l="l" t="t" r="r" b="b"/>
            <a:pathLst>
              <a:path w="8525790" h="6296345">
                <a:moveTo>
                  <a:pt x="0" y="0"/>
                </a:moveTo>
                <a:lnTo>
                  <a:pt x="8525790" y="0"/>
                </a:lnTo>
                <a:lnTo>
                  <a:pt x="8525790" y="6296345"/>
                </a:lnTo>
                <a:lnTo>
                  <a:pt x="0" y="6296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718" y="3951502"/>
            <a:ext cx="4192271" cy="5764372"/>
          </a:xfrm>
          <a:custGeom>
            <a:avLst/>
            <a:gdLst/>
            <a:ahLst/>
            <a:cxnLst/>
            <a:rect l="l" t="t" r="r" b="b"/>
            <a:pathLst>
              <a:path w="4192271" h="5764372">
                <a:moveTo>
                  <a:pt x="0" y="0"/>
                </a:moveTo>
                <a:lnTo>
                  <a:pt x="4192271" y="0"/>
                </a:lnTo>
                <a:lnTo>
                  <a:pt x="4192271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68462"/>
            <a:ext cx="663747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759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Area Lights + Materials Creation</a:t>
            </a:r>
            <a:endParaRPr lang="en-US" sz="4000" dirty="0">
              <a:solidFill>
                <a:schemeClr val="bg1"/>
              </a:solidFill>
              <a:latin typeface="Droid Arabic Kuf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1592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49030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2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2" y="4437363"/>
                </a:lnTo>
                <a:lnTo>
                  <a:pt x="4910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627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20345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5062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4131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38848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3565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59189" y="662295"/>
            <a:ext cx="896962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M Hanna"/>
              </a:rPr>
              <a:t>TEAM MEMBERS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616" y="4976213"/>
            <a:ext cx="4199333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9"/>
              </a:lnSpc>
            </a:pPr>
            <a:r>
              <a:rPr lang="en-US" sz="3299">
                <a:solidFill>
                  <a:srgbClr val="000000"/>
                </a:solidFill>
                <a:latin typeface="Canva Sans Bold"/>
              </a:rPr>
              <a:t>Sara Gad El-karem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44333" y="4985738"/>
            <a:ext cx="4199333" cy="48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Arwa Ahmed Amin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9051" y="4985738"/>
            <a:ext cx="4199333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Eman Hammam Ahmed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743847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720345" y="743847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047203" y="664789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38848" y="6638370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25857" y="8057798"/>
            <a:ext cx="3052997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Menna Tuallah Mohamed Saad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44333" y="8286750"/>
            <a:ext cx="4199333" cy="48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Esraa Nasser Hanafy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125062" y="719082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143565" y="6309516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415380" y="7863158"/>
            <a:ext cx="4233003" cy="10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1"/>
              </a:lnSpc>
            </a:pPr>
            <a:r>
              <a:rPr lang="en-US" sz="3124">
                <a:solidFill>
                  <a:srgbClr val="000000"/>
                </a:solidFill>
                <a:latin typeface="Canva Sans Bold"/>
              </a:rPr>
              <a:t>Nermeen Asharaf Abdelwahab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39400" y="1623481"/>
            <a:ext cx="6788537" cy="8214481"/>
          </a:xfrm>
          <a:custGeom>
            <a:avLst/>
            <a:gdLst/>
            <a:ahLst/>
            <a:cxnLst/>
            <a:rect l="l" t="t" r="r" b="b"/>
            <a:pathLst>
              <a:path w="6788537" h="8214481">
                <a:moveTo>
                  <a:pt x="0" y="0"/>
                </a:moveTo>
                <a:lnTo>
                  <a:pt x="6788537" y="0"/>
                </a:lnTo>
                <a:lnTo>
                  <a:pt x="6788537" y="8214482"/>
                </a:lnTo>
                <a:lnTo>
                  <a:pt x="0" y="8214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5" r="-73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623481"/>
            <a:ext cx="10190559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759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</a:rPr>
              <a:t>Adjust F-Stop to Get Nice Blur in The Background</a:t>
            </a:r>
            <a:endParaRPr lang="en-US" sz="4800" dirty="0">
              <a:solidFill>
                <a:schemeClr val="bg1"/>
              </a:solidFill>
              <a:latin typeface="Droid Arabic Kuf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782090"/>
            <a:ext cx="8396126" cy="4722821"/>
          </a:xfrm>
          <a:custGeom>
            <a:avLst/>
            <a:gdLst/>
            <a:ahLst/>
            <a:cxnLst/>
            <a:rect l="l" t="t" r="r" b="b"/>
            <a:pathLst>
              <a:path w="8396126" h="4722821">
                <a:moveTo>
                  <a:pt x="0" y="0"/>
                </a:moveTo>
                <a:lnTo>
                  <a:pt x="8396126" y="0"/>
                </a:lnTo>
                <a:lnTo>
                  <a:pt x="8396126" y="4722820"/>
                </a:lnTo>
                <a:lnTo>
                  <a:pt x="0" y="4722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2797" y="4669104"/>
            <a:ext cx="7842766" cy="4411556"/>
          </a:xfrm>
          <a:custGeom>
            <a:avLst/>
            <a:gdLst/>
            <a:ahLst/>
            <a:cxnLst/>
            <a:rect l="l" t="t" r="r" b="b"/>
            <a:pathLst>
              <a:path w="7842766" h="4411556">
                <a:moveTo>
                  <a:pt x="0" y="0"/>
                </a:moveTo>
                <a:lnTo>
                  <a:pt x="7842766" y="0"/>
                </a:lnTo>
                <a:lnTo>
                  <a:pt x="7842766" y="4411556"/>
                </a:lnTo>
                <a:lnTo>
                  <a:pt x="0" y="4411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33275" y="497078"/>
            <a:ext cx="7706439" cy="100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3"/>
              </a:lnSpc>
              <a:spcBef>
                <a:spcPct val="0"/>
              </a:spcBef>
            </a:pPr>
            <a:r>
              <a:rPr lang="en-US" sz="6279">
                <a:solidFill>
                  <a:srgbClr val="FFFFFF"/>
                </a:solidFill>
                <a:latin typeface="Canva Sans Bold"/>
              </a:rPr>
              <a:t>Lights For The Body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8024" b="-108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99330" y="1028700"/>
            <a:ext cx="10534934" cy="8229600"/>
            <a:chOff x="0" y="0"/>
            <a:chExt cx="277463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4633" cy="2167467"/>
            </a:xfrm>
            <a:custGeom>
              <a:avLst/>
              <a:gdLst/>
              <a:ahLst/>
              <a:cxnLst/>
              <a:rect l="l" t="t" r="r" b="b"/>
              <a:pathLst>
                <a:path w="2774633" h="2167467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2523" t="9740" r="12987" b="5565"/>
          <a:stretch>
            <a:fillRect/>
          </a:stretch>
        </p:blipFill>
        <p:spPr>
          <a:xfrm>
            <a:off x="1239565" y="3184471"/>
            <a:ext cx="5783382" cy="65756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80706" y="1705357"/>
            <a:ext cx="7941018" cy="131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ANIMATION</a:t>
            </a:r>
          </a:p>
        </p:txBody>
      </p:sp>
      <p:sp>
        <p:nvSpPr>
          <p:cNvPr id="8" name="Freeform 8"/>
          <p:cNvSpPr/>
          <p:nvPr/>
        </p:nvSpPr>
        <p:spPr>
          <a:xfrm rot="-5089182" flipH="1">
            <a:off x="-778978" y="-582465"/>
            <a:ext cx="4037087" cy="3222330"/>
          </a:xfrm>
          <a:custGeom>
            <a:avLst/>
            <a:gdLst/>
            <a:ahLst/>
            <a:cxnLst/>
            <a:rect l="l" t="t" r="r" b="b"/>
            <a:pathLst>
              <a:path w="4037087" h="3222330">
                <a:moveTo>
                  <a:pt x="4037087" y="0"/>
                </a:moveTo>
                <a:lnTo>
                  <a:pt x="0" y="0"/>
                </a:lnTo>
                <a:lnTo>
                  <a:pt x="0" y="3222330"/>
                </a:lnTo>
                <a:lnTo>
                  <a:pt x="4037087" y="3222330"/>
                </a:lnTo>
                <a:lnTo>
                  <a:pt x="40370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23869" y="3637311"/>
            <a:ext cx="8010236" cy="291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  Drone Rotation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Animate the color values of the drone light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Gateway Animation</a:t>
            </a:r>
          </a:p>
          <a:p>
            <a:pPr algn="just">
              <a:lnSpc>
                <a:spcPts val="3952"/>
              </a:lnSpc>
            </a:pPr>
            <a:endParaRPr lang="en-US" sz="323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1731" y="3547156"/>
            <a:ext cx="12166269" cy="6305147"/>
          </a:xfrm>
          <a:custGeom>
            <a:avLst/>
            <a:gdLst/>
            <a:ahLst/>
            <a:cxnLst/>
            <a:rect l="l" t="t" r="r" b="b"/>
            <a:pathLst>
              <a:path w="12166269" h="6305147">
                <a:moveTo>
                  <a:pt x="0" y="0"/>
                </a:moveTo>
                <a:lnTo>
                  <a:pt x="12166269" y="0"/>
                </a:lnTo>
                <a:lnTo>
                  <a:pt x="12166269" y="6305147"/>
                </a:lnTo>
                <a:lnTo>
                  <a:pt x="0" y="6305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4065871"/>
            <a:ext cx="5730121" cy="518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1"/>
              </a:lnSpc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-Faster Movement</a:t>
            </a:r>
          </a:p>
          <a:p>
            <a:pPr algn="l">
              <a:lnSpc>
                <a:spcPts val="6061"/>
              </a:lnSpc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-Body Rotation</a:t>
            </a:r>
          </a:p>
          <a:p>
            <a:pPr algn="l">
              <a:lnSpc>
                <a:spcPts val="6061"/>
              </a:lnSpc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-Add Modifier for:</a:t>
            </a:r>
          </a:p>
          <a:p>
            <a:pPr algn="l">
              <a:lnSpc>
                <a:spcPts val="6061"/>
              </a:lnSpc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(Noise Modifier)</a:t>
            </a:r>
          </a:p>
          <a:p>
            <a:pPr algn="l">
              <a:lnSpc>
                <a:spcPts val="5021"/>
              </a:lnSpc>
            </a:pPr>
            <a:r>
              <a:rPr lang="en-US" sz="3862">
                <a:solidFill>
                  <a:srgbClr val="000000"/>
                </a:solidFill>
                <a:latin typeface="Canva Sans"/>
              </a:rPr>
              <a:t>up and down movement</a:t>
            </a:r>
          </a:p>
          <a:p>
            <a:pPr algn="l">
              <a:lnSpc>
                <a:spcPts val="6061"/>
              </a:lnSpc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-Inside and Outside</a:t>
            </a:r>
          </a:p>
          <a:p>
            <a:pPr algn="l">
              <a:lnSpc>
                <a:spcPts val="6061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Canva Sans"/>
              </a:rPr>
              <a:t> Rotate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6832" y="1066188"/>
            <a:ext cx="3930968" cy="9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  <a:spcBef>
                <a:spcPct val="0"/>
              </a:spcBef>
            </a:pPr>
            <a:r>
              <a:rPr lang="en-US" sz="5999" u="sng">
                <a:solidFill>
                  <a:srgbClr val="000000"/>
                </a:solidFill>
                <a:latin typeface="Canva Sans Bold Italics"/>
              </a:rPr>
              <a:t>Animation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06968" y="-2409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7"/>
                </a:lnTo>
                <a:lnTo>
                  <a:pt x="0" y="331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14969" y="3069909"/>
            <a:ext cx="9393142" cy="7653268"/>
            <a:chOff x="0" y="0"/>
            <a:chExt cx="2473914" cy="2015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BM Hanna"/>
                </a:rPr>
                <a:t>RENDERING IN BLENDER IS THE PROCESS OF GENERATING A FINAL IMAGE OR ANIMATION FROM A 3D SCENE.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BM Hanna"/>
                </a:rPr>
                <a:t>It involves calculating the lighting, shading, and textures of objects in a scene to create a realistic visual representation.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BM Hanna"/>
                </a:rPr>
                <a:t>Blender uses a rendering engine to process the 3D data and produce the final output.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BM Hanna"/>
                </a:rPr>
                <a:t>The rendering process in Blender can be adjusted and customized to achieve different visual effects.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BM Hanna"/>
                </a:rPr>
                <a:t>Rendering in Blender is essential for creating high-quality images and animations in the software.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17937" y="4007512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0738" y="3279459"/>
            <a:ext cx="8177199" cy="131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RENDERING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-797725">
            <a:off x="13679956" y="-1054879"/>
            <a:ext cx="4476702" cy="4994292"/>
          </a:xfrm>
          <a:custGeom>
            <a:avLst/>
            <a:gdLst/>
            <a:ahLst/>
            <a:cxnLst/>
            <a:rect l="l" t="t" r="r" b="b"/>
            <a:pathLst>
              <a:path w="4476702" h="499429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80182" y="4048711"/>
            <a:ext cx="6317016" cy="6238289"/>
          </a:xfrm>
          <a:custGeom>
            <a:avLst/>
            <a:gdLst/>
            <a:ahLst/>
            <a:cxnLst/>
            <a:rect l="l" t="t" r="r" b="b"/>
            <a:pathLst>
              <a:path w="6317016" h="6238289">
                <a:moveTo>
                  <a:pt x="0" y="0"/>
                </a:moveTo>
                <a:lnTo>
                  <a:pt x="6317015" y="0"/>
                </a:lnTo>
                <a:lnTo>
                  <a:pt x="6317015" y="6238289"/>
                </a:lnTo>
                <a:lnTo>
                  <a:pt x="0" y="6238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1"/>
            </a:stretch>
          </a:blipFill>
        </p:spPr>
      </p:sp>
      <p:sp>
        <p:nvSpPr>
          <p:cNvPr id="5" name="TextBox 5"/>
          <p:cNvSpPr txBox="1"/>
          <p:nvPr/>
        </p:nvSpPr>
        <p:spPr>
          <a:xfrm rot="-1458406">
            <a:off x="1152857" y="1812012"/>
            <a:ext cx="9034317" cy="426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15"/>
              </a:lnSpc>
              <a:spcBef>
                <a:spcPct val="0"/>
              </a:spcBef>
            </a:pPr>
            <a:r>
              <a:rPr lang="en-US" sz="16819">
                <a:solidFill>
                  <a:srgbClr val="FFFFFF"/>
                </a:solidFill>
                <a:latin typeface="BM Hanna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1592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49030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2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2" y="4437363"/>
                </a:lnTo>
                <a:lnTo>
                  <a:pt x="4910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627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20345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5062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4131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38848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3565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59189" y="662295"/>
            <a:ext cx="896962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M Hanna"/>
              </a:rPr>
              <a:t>OUR WORKFLOW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616" y="5223863"/>
            <a:ext cx="419933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Imagination </a:t>
            </a:r>
          </a:p>
          <a:p>
            <a:pPr marL="0" lvl="0" indent="0" algn="ctr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44333" y="4976213"/>
            <a:ext cx="419933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Modelling </a:t>
            </a:r>
          </a:p>
          <a:p>
            <a:pPr marL="0" lvl="0" indent="0" algn="ctr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49051" y="4976213"/>
            <a:ext cx="419933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Materials </a:t>
            </a:r>
          </a:p>
          <a:p>
            <a:pPr marL="0" lvl="0" indent="0" algn="ctr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815410" y="7472292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25279" y="7472292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833913" y="6886020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43783" y="6886020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12567" y="8276873"/>
            <a:ext cx="305299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Animation </a:t>
            </a:r>
          </a:p>
          <a:p>
            <a:pPr marL="0" lvl="0" indent="0" algn="ctr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49268" y="8524523"/>
            <a:ext cx="419933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Rendering </a:t>
            </a:r>
          </a:p>
          <a:p>
            <a:pPr marL="0" lvl="0" indent="0" algn="ctr">
              <a:lnSpc>
                <a:spcPts val="3900"/>
              </a:lnSpc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069909"/>
            <a:ext cx="9393142" cy="7653268"/>
            <a:chOff x="0" y="0"/>
            <a:chExt cx="2473914" cy="2015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15079" y="2870919"/>
            <a:ext cx="7607339" cy="7607339"/>
          </a:xfrm>
          <a:custGeom>
            <a:avLst/>
            <a:gdLst/>
            <a:ahLst/>
            <a:cxnLst/>
            <a:rect l="l" t="t" r="r" b="b"/>
            <a:pathLst>
              <a:path w="7607339" h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4968" y="6023852"/>
            <a:ext cx="8537972" cy="277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81"/>
              </a:lnSpc>
            </a:pPr>
            <a:r>
              <a:rPr lang="en-US" sz="10908">
                <a:solidFill>
                  <a:srgbClr val="000000"/>
                </a:solidFill>
                <a:latin typeface="BM Hanna"/>
              </a:rPr>
              <a:t>ARE YOU READY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8024" b="-108024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981200" y="1181100"/>
            <a:ext cx="1452282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069909"/>
            <a:ext cx="9393142" cy="7653268"/>
            <a:chOff x="0" y="0"/>
            <a:chExt cx="2473914" cy="2015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17006" y="3339386"/>
            <a:ext cx="6290773" cy="6317016"/>
          </a:xfrm>
          <a:custGeom>
            <a:avLst/>
            <a:gdLst/>
            <a:ahLst/>
            <a:cxnLst/>
            <a:rect l="l" t="t" r="r" b="b"/>
            <a:pathLst>
              <a:path w="6290773" h="6317016">
                <a:moveTo>
                  <a:pt x="0" y="0"/>
                </a:moveTo>
                <a:lnTo>
                  <a:pt x="6290774" y="0"/>
                </a:lnTo>
                <a:lnTo>
                  <a:pt x="6290774" y="6317016"/>
                </a:lnTo>
                <a:lnTo>
                  <a:pt x="0" y="6317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25338" y="3957895"/>
            <a:ext cx="8177199" cy="301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IMAGINATION</a:t>
            </a:r>
          </a:p>
          <a:p>
            <a:pPr algn="l">
              <a:lnSpc>
                <a:spcPts val="3783"/>
              </a:lnSpc>
            </a:pPr>
            <a:r>
              <a:rPr lang="en-US" sz="3900">
                <a:solidFill>
                  <a:srgbClr val="7460E4"/>
                </a:solidFill>
                <a:latin typeface="BM Hanna"/>
              </a:rPr>
              <a:t>REPRESENTATION OF  2D IMAGES </a:t>
            </a:r>
          </a:p>
          <a:p>
            <a:pPr algn="l">
              <a:lnSpc>
                <a:spcPts val="9699"/>
              </a:lnSpc>
            </a:pPr>
            <a:endParaRPr lang="en-US" sz="3900">
              <a:solidFill>
                <a:srgbClr val="7460E4"/>
              </a:solidFill>
              <a:latin typeface="BM Hann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4968" y="5937060"/>
            <a:ext cx="8010236" cy="352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34">
                <a:solidFill>
                  <a:srgbClr val="000000"/>
                </a:solidFill>
                <a:latin typeface="Canva Sans Bold"/>
              </a:rPr>
              <a:t>Drone Design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 (Drone Movement)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body Design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Drone Colors</a:t>
            </a:r>
          </a:p>
          <a:p>
            <a:pPr marL="698431" lvl="1" indent="-349216" algn="just">
              <a:lnSpc>
                <a:spcPts val="4852"/>
              </a:lnSpc>
              <a:buFont typeface="Arial"/>
              <a:buChar char="•"/>
            </a:pPr>
            <a:r>
              <a:rPr lang="en-US" sz="3234">
                <a:solidFill>
                  <a:srgbClr val="000000"/>
                </a:solidFill>
                <a:latin typeface="Canva Sans Bold"/>
              </a:rPr>
              <a:t>Intro Design and Colors</a:t>
            </a:r>
          </a:p>
          <a:p>
            <a:pPr algn="just">
              <a:lnSpc>
                <a:spcPts val="3952"/>
              </a:lnSpc>
            </a:pPr>
            <a:endParaRPr lang="en-US" sz="323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66978" y="1373493"/>
            <a:ext cx="3772835" cy="7540014"/>
          </a:xfrm>
          <a:custGeom>
            <a:avLst/>
            <a:gdLst/>
            <a:ahLst/>
            <a:cxnLst/>
            <a:rect l="l" t="t" r="r" b="b"/>
            <a:pathLst>
              <a:path w="3772835" h="7540014">
                <a:moveTo>
                  <a:pt x="0" y="0"/>
                </a:moveTo>
                <a:lnTo>
                  <a:pt x="3772835" y="0"/>
                </a:lnTo>
                <a:lnTo>
                  <a:pt x="3772835" y="7540014"/>
                </a:lnTo>
                <a:lnTo>
                  <a:pt x="0" y="7540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7" b="-33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80644" y="4811337"/>
            <a:ext cx="7978655" cy="4487993"/>
          </a:xfrm>
          <a:custGeom>
            <a:avLst/>
            <a:gdLst/>
            <a:ahLst/>
            <a:cxnLst/>
            <a:rect l="l" t="t" r="r" b="b"/>
            <a:pathLst>
              <a:path w="7978655" h="4487993">
                <a:moveTo>
                  <a:pt x="0" y="0"/>
                </a:moveTo>
                <a:lnTo>
                  <a:pt x="7978655" y="0"/>
                </a:lnTo>
                <a:lnTo>
                  <a:pt x="7978655" y="4487993"/>
                </a:lnTo>
                <a:lnTo>
                  <a:pt x="0" y="44879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39813" y="2682594"/>
            <a:ext cx="10486906" cy="151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80"/>
              </a:lnSpc>
            </a:pPr>
            <a:r>
              <a:rPr lang="en-US" sz="7200" b="1" dirty="0">
                <a:solidFill>
                  <a:schemeClr val="bg1"/>
                </a:solidFill>
              </a:rPr>
              <a:t>intro explanation</a:t>
            </a:r>
            <a:endParaRPr lang="en-US" sz="7200" dirty="0">
              <a:solidFill>
                <a:schemeClr val="bg1"/>
              </a:solidFill>
              <a:latin typeface="Droid Arabic Naskh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49793" y="0"/>
            <a:ext cx="9085552" cy="5143500"/>
          </a:xfrm>
          <a:custGeom>
            <a:avLst/>
            <a:gdLst/>
            <a:ahLst/>
            <a:cxnLst/>
            <a:rect l="l" t="t" r="r" b="b"/>
            <a:pathLst>
              <a:path w="9085552" h="5143500">
                <a:moveTo>
                  <a:pt x="0" y="0"/>
                </a:moveTo>
                <a:lnTo>
                  <a:pt x="9085552" y="0"/>
                </a:lnTo>
                <a:lnTo>
                  <a:pt x="908555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5" r="-3205" b="-57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1630" y="5143500"/>
            <a:ext cx="8222184" cy="4649689"/>
          </a:xfrm>
          <a:custGeom>
            <a:avLst/>
            <a:gdLst/>
            <a:ahLst/>
            <a:cxnLst/>
            <a:rect l="l" t="t" r="r" b="b"/>
            <a:pathLst>
              <a:path w="8222184" h="4649689">
                <a:moveTo>
                  <a:pt x="0" y="0"/>
                </a:moveTo>
                <a:lnTo>
                  <a:pt x="8222184" y="0"/>
                </a:lnTo>
                <a:lnTo>
                  <a:pt x="8222184" y="4649689"/>
                </a:lnTo>
                <a:lnTo>
                  <a:pt x="0" y="464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84" r="-9998" b="-8629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2046" y="2456678"/>
            <a:ext cx="3737508" cy="7469413"/>
          </a:xfrm>
          <a:custGeom>
            <a:avLst/>
            <a:gdLst/>
            <a:ahLst/>
            <a:cxnLst/>
            <a:rect l="l" t="t" r="r" b="b"/>
            <a:pathLst>
              <a:path w="3737508" h="7469413">
                <a:moveTo>
                  <a:pt x="0" y="0"/>
                </a:moveTo>
                <a:lnTo>
                  <a:pt x="3737508" y="0"/>
                </a:lnTo>
                <a:lnTo>
                  <a:pt x="3737508" y="7469413"/>
                </a:lnTo>
                <a:lnTo>
                  <a:pt x="0" y="746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7" b="-3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705805"/>
            <a:ext cx="11648880" cy="6552495"/>
          </a:xfrm>
          <a:custGeom>
            <a:avLst/>
            <a:gdLst/>
            <a:ahLst/>
            <a:cxnLst/>
            <a:rect l="l" t="t" r="r" b="b"/>
            <a:pathLst>
              <a:path w="11648880" h="6552495">
                <a:moveTo>
                  <a:pt x="0" y="0"/>
                </a:moveTo>
                <a:lnTo>
                  <a:pt x="11648880" y="0"/>
                </a:lnTo>
                <a:lnTo>
                  <a:pt x="11648880" y="6552495"/>
                </a:lnTo>
                <a:lnTo>
                  <a:pt x="0" y="6552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62144" y="1569583"/>
            <a:ext cx="61173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XM Vahid Bold"/>
              </a:rPr>
              <a:t>Number of icoshpere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381</Words>
  <Application>Microsoft Office PowerPoint</Application>
  <PresentationFormat>Custom</PresentationFormat>
  <Paragraphs>109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Canva Sans Bold</vt:lpstr>
      <vt:lpstr>Canva Sans</vt:lpstr>
      <vt:lpstr>Droid Arabic Kufi</vt:lpstr>
      <vt:lpstr>Droid Arabic Naskh Bold</vt:lpstr>
      <vt:lpstr>BM Hanna</vt:lpstr>
      <vt:lpstr>XM Vahid Bold</vt:lpstr>
      <vt:lpstr>Arial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Presentation</dc:title>
  <cp:lastModifiedBy>Mounir</cp:lastModifiedBy>
  <cp:revision>2</cp:revision>
  <dcterms:created xsi:type="dcterms:W3CDTF">2006-08-16T00:00:00Z</dcterms:created>
  <dcterms:modified xsi:type="dcterms:W3CDTF">2024-05-19T22:34:29Z</dcterms:modified>
  <dc:identifier>DAGE1W2Ahlc</dc:identifier>
</cp:coreProperties>
</file>